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17327" y="1877481"/>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dirty="0"/>
              <a:t>De conformidad con la normativa aplicable al Instituto Nacional Electoral, los Organismos Públicos Electorales, se regirán por el sistema pensionario establecido en la Constitución Política de los Estados Unidos Mexicanos en el artículo 123, apartado A, teniendo como sistema de pensiones el proporcionado por el Instituto Mexicano del Seguro Social.</a:t>
            </a:r>
          </a:p>
          <a:p>
            <a:pPr marL="180000" algn="just">
              <a:lnSpc>
                <a:spcPct val="200000"/>
              </a:lnSpc>
              <a:spcBef>
                <a:spcPts val="600"/>
              </a:spcBef>
              <a:spcAft>
                <a:spcPts val="600"/>
              </a:spcAft>
              <a:tabLst>
                <a:tab pos="72000" algn="l"/>
              </a:tabLst>
            </a:pPr>
            <a:endParaRPr lang="es-MX" dirty="0"/>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439765" y="4226845"/>
            <a:ext cx="3459055"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XXXIX.</a:t>
            </a:r>
          </a:p>
          <a:p>
            <a:pPr algn="ctr"/>
            <a:r>
              <a:rPr lang="es-MX" sz="2400" dirty="0">
                <a:solidFill>
                  <a:schemeClr val="bg1"/>
                </a:solidFill>
                <a:latin typeface="Arial Rounded MT Bold" panose="020F0704030504030204" pitchFamily="34" charset="0"/>
              </a:rPr>
              <a:t>Sistema de pensiones.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00733A2F-43A3-2684-E282-C7414CABC89E}"/>
              </a:ext>
            </a:extLst>
          </p:cNvPr>
          <p:cNvSpPr/>
          <p:nvPr/>
        </p:nvSpPr>
        <p:spPr>
          <a:xfrm>
            <a:off x="5227668" y="676414"/>
            <a:ext cx="1858201"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grpSp>
        <p:nvGrpSpPr>
          <p:cNvPr id="12" name="Grupo 11">
            <a:extLst>
              <a:ext uri="{FF2B5EF4-FFF2-40B4-BE49-F238E27FC236}">
                <a16:creationId xmlns:a16="http://schemas.microsoft.com/office/drawing/2014/main" id="{AC6FA621-78CF-8FB6-8D97-8822BFF7D49C}"/>
              </a:ext>
            </a:extLst>
          </p:cNvPr>
          <p:cNvGrpSpPr/>
          <p:nvPr/>
        </p:nvGrpSpPr>
        <p:grpSpPr>
          <a:xfrm>
            <a:off x="5227668" y="329371"/>
            <a:ext cx="2687561" cy="1521913"/>
            <a:chOff x="5515535" y="242034"/>
            <a:chExt cx="2687561" cy="1521913"/>
          </a:xfrm>
        </p:grpSpPr>
        <p:sp>
          <p:nvSpPr>
            <p:cNvPr id="13" name="Rectángulo 12">
              <a:extLst>
                <a:ext uri="{FF2B5EF4-FFF2-40B4-BE49-F238E27FC236}">
                  <a16:creationId xmlns:a16="http://schemas.microsoft.com/office/drawing/2014/main" id="{A3043C50-C5D1-5B1D-2CC1-C4CE0A5A682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31 de marzo de 2025</a:t>
              </a:r>
            </a:p>
          </p:txBody>
        </p:sp>
        <p:sp>
          <p:nvSpPr>
            <p:cNvPr id="14" name="Rectángulo 13">
              <a:extLst>
                <a:ext uri="{FF2B5EF4-FFF2-40B4-BE49-F238E27FC236}">
                  <a16:creationId xmlns:a16="http://schemas.microsoft.com/office/drawing/2014/main" id="{0334A5AB-29F8-5048-A9A2-499E544E7CB7}"/>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114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99</cp:revision>
  <dcterms:created xsi:type="dcterms:W3CDTF">2018-06-12T17:38:37Z</dcterms:created>
  <dcterms:modified xsi:type="dcterms:W3CDTF">2025-04-03T16:14:45Z</dcterms:modified>
</cp:coreProperties>
</file>